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777" r:id="rId4"/>
  </p:sldMasterIdLst>
  <p:notesMasterIdLst>
    <p:notesMasterId r:id="rId6"/>
  </p:notesMasterIdLst>
  <p:handoutMasterIdLst>
    <p:handoutMasterId r:id="rId7"/>
  </p:handoutMasterIdLst>
  <p:sldIdLst>
    <p:sldId id="292" r:id="rId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eu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389"/>
    <a:srgbClr val="A6EDD2"/>
    <a:srgbClr val="E9FCFD"/>
    <a:srgbClr val="C1CCF6"/>
    <a:srgbClr val="D5BAEB"/>
    <a:srgbClr val="8E9DEF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46B15A-92AA-443C-A3E1-B9485AF29DBB}" v="1" dt="2026-09-03T08:04:45.2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57" autoAdjust="0"/>
  </p:normalViewPr>
  <p:slideViewPr>
    <p:cSldViewPr snapToGrid="0">
      <p:cViewPr varScale="1">
        <p:scale>
          <a:sx n="91" d="100"/>
          <a:sy n="91" d="100"/>
        </p:scale>
        <p:origin x="370" y="72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370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elle FEDER" userId="6a82e3ec-b290-4404-aeab-6040a6886cc9" providerId="ADAL" clId="{69145177-C995-46AF-9B45-25EA73ACE4C2}"/>
    <pc:docChg chg="custSel modSld">
      <pc:chgData name="Christelle FEDER" userId="6a82e3ec-b290-4404-aeab-6040a6886cc9" providerId="ADAL" clId="{69145177-C995-46AF-9B45-25EA73ACE4C2}" dt="2026-09-03T08:16:06.155" v="214" actId="1076"/>
      <pc:docMkLst>
        <pc:docMk/>
      </pc:docMkLst>
      <pc:sldChg chg="addSp delSp modSp mod">
        <pc:chgData name="Christelle FEDER" userId="6a82e3ec-b290-4404-aeab-6040a6886cc9" providerId="ADAL" clId="{69145177-C995-46AF-9B45-25EA73ACE4C2}" dt="2026-09-03T08:16:06.155" v="214" actId="1076"/>
        <pc:sldMkLst>
          <pc:docMk/>
          <pc:sldMk cId="2377164253" sldId="292"/>
        </pc:sldMkLst>
        <pc:spChg chg="add mod">
          <ac:chgData name="Christelle FEDER" userId="6a82e3ec-b290-4404-aeab-6040a6886cc9" providerId="ADAL" clId="{69145177-C995-46AF-9B45-25EA73ACE4C2}" dt="2026-09-03T08:09:55.652" v="207" actId="20577"/>
          <ac:spMkLst>
            <pc:docMk/>
            <pc:sldMk cId="2377164253" sldId="292"/>
            <ac:spMk id="3" creationId="{550B3E4A-3BDC-25D2-9BB8-E24BF1171FD2}"/>
          </ac:spMkLst>
        </pc:spChg>
        <pc:spChg chg="add del">
          <ac:chgData name="Christelle FEDER" userId="6a82e3ec-b290-4404-aeab-6040a6886cc9" providerId="ADAL" clId="{69145177-C995-46AF-9B45-25EA73ACE4C2}" dt="2026-09-03T08:05:30.599" v="6" actId="478"/>
          <ac:spMkLst>
            <pc:docMk/>
            <pc:sldMk cId="2377164253" sldId="292"/>
            <ac:spMk id="5" creationId="{8EAAB715-B300-DB60-8633-356C5016A03F}"/>
          </ac:spMkLst>
        </pc:spChg>
        <pc:spChg chg="mod">
          <ac:chgData name="Christelle FEDER" userId="6a82e3ec-b290-4404-aeab-6040a6886cc9" providerId="ADAL" clId="{69145177-C995-46AF-9B45-25EA73ACE4C2}" dt="2026-09-03T08:16:06.155" v="214" actId="1076"/>
          <ac:spMkLst>
            <pc:docMk/>
            <pc:sldMk cId="2377164253" sldId="292"/>
            <ac:spMk id="15" creationId="{66DE1BB6-6877-58FE-E397-3B01CEE886B6}"/>
          </ac:spMkLst>
        </pc:spChg>
        <pc:spChg chg="mod">
          <ac:chgData name="Christelle FEDER" userId="6a82e3ec-b290-4404-aeab-6040a6886cc9" providerId="ADAL" clId="{69145177-C995-46AF-9B45-25EA73ACE4C2}" dt="2026-09-03T08:11:05.655" v="212" actId="1076"/>
          <ac:spMkLst>
            <pc:docMk/>
            <pc:sldMk cId="2377164253" sldId="292"/>
            <ac:spMk id="40" creationId="{1CCE5EC0-750D-6E91-8421-338B890F9E67}"/>
          </ac:spMkLst>
        </pc:spChg>
        <pc:picChg chg="add mod">
          <ac:chgData name="Christelle FEDER" userId="6a82e3ec-b290-4404-aeab-6040a6886cc9" providerId="ADAL" clId="{69145177-C995-46AF-9B45-25EA73ACE4C2}" dt="2026-09-03T08:11:15.233" v="213" actId="1076"/>
          <ac:picMkLst>
            <pc:docMk/>
            <pc:sldMk cId="2377164253" sldId="292"/>
            <ac:picMk id="53" creationId="{B8937A81-F1CA-8DB8-ECD8-56D2BBFC3739}"/>
          </ac:picMkLst>
        </pc:picChg>
        <pc:cxnChg chg="add mod">
          <ac:chgData name="Christelle FEDER" userId="6a82e3ec-b290-4404-aeab-6040a6886cc9" providerId="ADAL" clId="{69145177-C995-46AF-9B45-25EA73ACE4C2}" dt="2026-09-03T08:09:22.863" v="201" actId="14100"/>
          <ac:cxnSpMkLst>
            <pc:docMk/>
            <pc:sldMk cId="2377164253" sldId="292"/>
            <ac:cxnSpMk id="4" creationId="{FC99180F-A5C0-B4F2-49E8-2D415A74A0AF}"/>
          </ac:cxnSpMkLst>
        </pc:cxnChg>
        <pc:cxnChg chg="add mod">
          <ac:chgData name="Christelle FEDER" userId="6a82e3ec-b290-4404-aeab-6040a6886cc9" providerId="ADAL" clId="{69145177-C995-46AF-9B45-25EA73ACE4C2}" dt="2026-09-03T08:09:08.474" v="198" actId="13822"/>
          <ac:cxnSpMkLst>
            <pc:docMk/>
            <pc:sldMk cId="2377164253" sldId="292"/>
            <ac:cxnSpMk id="6" creationId="{1F692AF5-D7E2-B1E0-0E1E-B5C5A5FF9C8E}"/>
          </ac:cxnSpMkLst>
        </pc:cxnChg>
      </pc:sldChg>
    </pc:docChg>
  </pc:docChgLst>
  <pc:docChgLst>
    <pc:chgData name="Maryline DEPREZ" userId="df7596e6-454c-4557-8633-985bad668c0d" providerId="ADAL" clId="{F69B3A44-6EF9-4125-81C8-AA5F0A06E3AB}"/>
    <pc:docChg chg="custSel modSld">
      <pc:chgData name="Maryline DEPREZ" userId="df7596e6-454c-4557-8633-985bad668c0d" providerId="ADAL" clId="{F69B3A44-6EF9-4125-81C8-AA5F0A06E3AB}" dt="2026-09-03T08:04:54.688" v="65" actId="478"/>
      <pc:docMkLst>
        <pc:docMk/>
      </pc:docMkLst>
      <pc:sldChg chg="addSp delSp modSp mod">
        <pc:chgData name="Maryline DEPREZ" userId="df7596e6-454c-4557-8633-985bad668c0d" providerId="ADAL" clId="{F69B3A44-6EF9-4125-81C8-AA5F0A06E3AB}" dt="2026-09-03T08:04:54.688" v="65" actId="478"/>
        <pc:sldMkLst>
          <pc:docMk/>
          <pc:sldMk cId="2377164253" sldId="292"/>
        </pc:sldMkLst>
        <pc:spChg chg="mod">
          <ac:chgData name="Maryline DEPREZ" userId="df7596e6-454c-4557-8633-985bad668c0d" providerId="ADAL" clId="{F69B3A44-6EF9-4125-81C8-AA5F0A06E3AB}" dt="2026-09-03T08:04:13.289" v="62" actId="14100"/>
          <ac:spMkLst>
            <pc:docMk/>
            <pc:sldMk cId="2377164253" sldId="292"/>
            <ac:spMk id="18" creationId="{912543CF-3BD4-40B0-BB18-006DCC4331CA}"/>
          </ac:spMkLst>
        </pc:spChg>
        <pc:spChg chg="mod">
          <ac:chgData name="Maryline DEPREZ" userId="df7596e6-454c-4557-8633-985bad668c0d" providerId="ADAL" clId="{F69B3A44-6EF9-4125-81C8-AA5F0A06E3AB}" dt="2026-09-03T08:04:03.974" v="61" actId="6549"/>
          <ac:spMkLst>
            <pc:docMk/>
            <pc:sldMk cId="2377164253" sldId="292"/>
            <ac:spMk id="40" creationId="{1CCE5EC0-750D-6E91-8421-338B890F9E67}"/>
          </ac:spMkLst>
        </pc:spChg>
        <pc:graphicFrameChg chg="add del mod">
          <ac:chgData name="Maryline DEPREZ" userId="df7596e6-454c-4557-8633-985bad668c0d" providerId="ADAL" clId="{F69B3A44-6EF9-4125-81C8-AA5F0A06E3AB}" dt="2026-09-03T08:04:54.688" v="65" actId="478"/>
          <ac:graphicFrameMkLst>
            <pc:docMk/>
            <pc:sldMk cId="2377164253" sldId="292"/>
            <ac:graphicFrameMk id="3" creationId="{101EC8FE-8D30-DB00-CC23-BC1B7E3005F9}"/>
          </ac:graphicFrameMkLst>
        </pc:graphicFrameChg>
        <pc:graphicFrameChg chg="add del mod">
          <ac:chgData name="Maryline DEPREZ" userId="df7596e6-454c-4557-8633-985bad668c0d" providerId="ADAL" clId="{F69B3A44-6EF9-4125-81C8-AA5F0A06E3AB}" dt="2026-09-03T08:04:52.540" v="64" actId="478"/>
          <ac:graphicFrameMkLst>
            <pc:docMk/>
            <pc:sldMk cId="2377164253" sldId="292"/>
            <ac:graphicFrameMk id="4" creationId="{B31A6885-A72A-47A3-B507-2B98CDA44D01}"/>
          </ac:graphicFrameMkLst>
        </pc:graphicFrameChg>
        <pc:cxnChg chg="mod">
          <ac:chgData name="Maryline DEPREZ" userId="df7596e6-454c-4557-8633-985bad668c0d" providerId="ADAL" clId="{F69B3A44-6EF9-4125-81C8-AA5F0A06E3AB}" dt="2026-09-03T08:04:13.289" v="62" actId="14100"/>
          <ac:cxnSpMkLst>
            <pc:docMk/>
            <pc:sldMk cId="2377164253" sldId="292"/>
            <ac:cxnSpMk id="45" creationId="{55E01506-D8B3-396C-BF7E-61B53BCE138F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D4999D4-E734-4143-83CF-C8AD2C381967}" type="datetime1">
              <a:rPr lang="fr-FR" smtClean="0"/>
              <a:t>03/09/2026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58879C-3080-4042-AFF0-1DF131978AB3}" type="datetime1">
              <a:rPr lang="fr-FR" noProof="0" smtClean="0"/>
              <a:t>03/09/2026</a:t>
            </a:fld>
            <a:endParaRPr lang="fr-FR" noProof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fr-FR" noProof="0"/>
              <a:t>CLIQUEZ POUR MODIFIER LE STYLE DU TITRE DE MASQUE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08D0221-D834-448F-ABDB-460E77CDC504}" type="datetime1">
              <a:rPr lang="fr-FR" noProof="0" smtClean="0"/>
              <a:t>03/09/2026</a:t>
            </a:fld>
            <a:endParaRPr lang="fr-FR" noProof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</p:spTree>
    <p:extLst>
      <p:ext uri="{BB962C8B-B14F-4D97-AF65-F5344CB8AC3E}">
        <p14:creationId xmlns:p14="http://schemas.microsoft.com/office/powerpoint/2010/main" val="1445210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fr-FR" noProof="0"/>
              <a:t>CLIQUEZ POUR MODIFIER LE STYLE DU TITRE DE MASQUE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26C239-452B-401F-9C93-1F393553404A}" type="datetime1">
              <a:rPr lang="fr-FR" noProof="0" smtClean="0"/>
              <a:t>03/09/2026</a:t>
            </a:fld>
            <a:endParaRPr lang="fr-FR" noProof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FR" noProof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0" y="1543050"/>
            <a:ext cx="11353800" cy="4733925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22D4183-9737-47D0-A399-C54D7F7C4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E3A5CB-DFC3-4FD4-B13D-480B9D577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50C37A-64D2-409F-A58F-B4B1F1F34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0FC6E1B-6607-4471-A00B-EB324EAF288A}" type="datetime1">
              <a:rPr lang="fr-FR" noProof="0" smtClean="0"/>
              <a:t>03/09/2026</a:t>
            </a:fld>
            <a:endParaRPr lang="fr-FR" noProof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34EBE4-7608-464D-BFA2-97741404D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6BEC42-CA83-4077-8D77-E2514DA72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16761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3" r:id="rId1"/>
    <p:sldLayoutId id="214748480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reepngimg.com/png/65553-blue-pull-pin-material-to-messenger-facebook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1" name="Connecteur droit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89286" y="1794115"/>
            <a:ext cx="1" cy="45720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73FE68B-D6B3-4422-B31A-4154C1A2B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9" idx="1"/>
            <a:endCxn id="27" idx="3"/>
          </p:cNvCxnSpPr>
          <p:nvPr/>
        </p:nvCxnSpPr>
        <p:spPr>
          <a:xfrm flipH="1">
            <a:off x="7424459" y="3519371"/>
            <a:ext cx="480381" cy="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4815759" y="1446629"/>
            <a:ext cx="2608700" cy="120263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 b="1" dirty="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ASSEMBLÉE GÉNÉRALE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 b="1" dirty="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22 organisations adhérentes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Administrateur </a:t>
            </a: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: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Xavier THIEBAUX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Administratrice adjointe </a:t>
            </a:r>
            <a:r>
              <a:rPr lang="fr-F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:  </a:t>
            </a: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Edith KUBLER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(roulement tous les 2ans)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1C0E6A9-E846-1857-E646-357EC209B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415" y="416341"/>
            <a:ext cx="1676545" cy="10821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8A2496-9F94-7FD2-C49F-D1AE0ECA62B3}"/>
              </a:ext>
            </a:extLst>
          </p:cNvPr>
          <p:cNvSpPr txBox="1"/>
          <p:nvPr/>
        </p:nvSpPr>
        <p:spPr>
          <a:xfrm>
            <a:off x="3853839" y="588076"/>
            <a:ext cx="5629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  <a:t>Organigramme du GCSMS Parcours Compétences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6DE1BB6-6877-58FE-E397-3B01CEE886B6}"/>
              </a:ext>
            </a:extLst>
          </p:cNvPr>
          <p:cNvSpPr txBox="1"/>
          <p:nvPr/>
        </p:nvSpPr>
        <p:spPr>
          <a:xfrm>
            <a:off x="9001070" y="170120"/>
            <a:ext cx="2095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Mis à jour le 01/09/2026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957FD2D0-DA55-C48D-5E0A-84A259FCF5FB}"/>
              </a:ext>
            </a:extLst>
          </p:cNvPr>
          <p:cNvSpPr/>
          <p:nvPr/>
        </p:nvSpPr>
        <p:spPr>
          <a:xfrm>
            <a:off x="4815759" y="3030150"/>
            <a:ext cx="2608700" cy="97844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 b="1" dirty="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COORDINATRICE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 b="1" dirty="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RÉFERENTE PÉDAGOGIQUE 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 b="1" dirty="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ET ADMINISTRATIVE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Maryline DEPREZ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342FF091-1C7B-72E6-60CB-279FC413DC1E}"/>
              </a:ext>
            </a:extLst>
          </p:cNvPr>
          <p:cNvSpPr/>
          <p:nvPr/>
        </p:nvSpPr>
        <p:spPr>
          <a:xfrm>
            <a:off x="7904840" y="3046723"/>
            <a:ext cx="2571653" cy="94529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 b="1" dirty="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ASSISTANTE ADMINISTRATIVE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Christelle FEDER</a:t>
            </a:r>
          </a:p>
        </p:txBody>
      </p:sp>
      <p:sp>
        <p:nvSpPr>
          <p:cNvPr id="40" name="Rectangle : carré corné 39">
            <a:extLst>
              <a:ext uri="{FF2B5EF4-FFF2-40B4-BE49-F238E27FC236}">
                <a16:creationId xmlns:a16="http://schemas.microsoft.com/office/drawing/2014/main" id="{1CCE5EC0-750D-6E91-8421-338B890F9E67}"/>
              </a:ext>
            </a:extLst>
          </p:cNvPr>
          <p:cNvSpPr/>
          <p:nvPr/>
        </p:nvSpPr>
        <p:spPr>
          <a:xfrm>
            <a:off x="8207961" y="4675928"/>
            <a:ext cx="1942401" cy="1129239"/>
          </a:xfrm>
          <a:prstGeom prst="foldedCorner">
            <a:avLst/>
          </a:prstGeom>
          <a:solidFill>
            <a:srgbClr val="FFE389"/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1200" b="1" dirty="0">
              <a:solidFill>
                <a:schemeClr val="tx1"/>
              </a:solidFill>
              <a:latin typeface="Aptos" panose="020B0004020202020204" pitchFamily="34" charset="0"/>
              <a:ea typeface="Verdana" panose="020B0604030504040204" pitchFamily="34" charset="0"/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 b="1" dirty="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RÉFÉRENT HANDICAP 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 b="1" dirty="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FORMATION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Jérôme CHARUAU </a:t>
            </a:r>
          </a:p>
          <a:p>
            <a:pPr algn="ctr" defTabSz="400050" rtl="0">
              <a:spcBef>
                <a:spcPct val="0"/>
              </a:spcBef>
            </a:pP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ptos Light" panose="020B0004020202020204" pitchFamily="34" charset="0"/>
                <a:cs typeface="Latha" panose="020B0604020202020204" pitchFamily="34" charset="0"/>
              </a:rPr>
              <a:t>IME de l’ADAPEIM </a:t>
            </a:r>
          </a:p>
          <a:p>
            <a:pPr algn="ctr" defTabSz="400050" rtl="0">
              <a:spcBef>
                <a:spcPct val="0"/>
              </a:spcBef>
            </a:pP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ptos Light" panose="020B0004020202020204" pitchFamily="34" charset="0"/>
                <a:cs typeface="Latha" panose="020B0604020202020204" pitchFamily="34" charset="0"/>
              </a:rPr>
              <a:t>(organisation adhérente)</a:t>
            </a: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0EF28BD3-42D8-1BC3-EB22-58DD21289F53}"/>
              </a:ext>
            </a:extLst>
          </p:cNvPr>
          <p:cNvSpPr/>
          <p:nvPr/>
        </p:nvSpPr>
        <p:spPr>
          <a:xfrm>
            <a:off x="1715507" y="3046723"/>
            <a:ext cx="2571653" cy="945296"/>
          </a:xfrm>
          <a:prstGeom prst="roundRect">
            <a:avLst/>
          </a:prstGeom>
          <a:solidFill>
            <a:srgbClr val="A6EDD2"/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 b="1" dirty="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FORMATRICE ET JURY RAE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Delphine GUIHERY</a:t>
            </a: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7AA0D9EA-4B2A-9F81-D871-A8E09492D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7" idx="1"/>
            <a:endCxn id="42" idx="3"/>
          </p:cNvCxnSpPr>
          <p:nvPr/>
        </p:nvCxnSpPr>
        <p:spPr>
          <a:xfrm flipH="1" flipV="1">
            <a:off x="4287160" y="3519371"/>
            <a:ext cx="528599" cy="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55E01506-D8B3-396C-BF7E-61B53BCE1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7" idx="0"/>
            <a:endCxn id="18" idx="2"/>
          </p:cNvCxnSpPr>
          <p:nvPr/>
        </p:nvCxnSpPr>
        <p:spPr>
          <a:xfrm flipV="1">
            <a:off x="6120109" y="2649264"/>
            <a:ext cx="0" cy="380886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Image 52">
            <a:extLst>
              <a:ext uri="{FF2B5EF4-FFF2-40B4-BE49-F238E27FC236}">
                <a16:creationId xmlns:a16="http://schemas.microsoft.com/office/drawing/2014/main" id="{B8937A81-F1CA-8DB8-ECD8-56D2BBFC3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01715" y="4387465"/>
            <a:ext cx="412489" cy="421984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0B3E4A-3BDC-25D2-9BB8-E24BF1171FD2}"/>
              </a:ext>
            </a:extLst>
          </p:cNvPr>
          <p:cNvSpPr/>
          <p:nvPr/>
        </p:nvSpPr>
        <p:spPr>
          <a:xfrm>
            <a:off x="1715507" y="4203280"/>
            <a:ext cx="2571653" cy="945296"/>
          </a:xfrm>
          <a:prstGeom prst="roundRect">
            <a:avLst/>
          </a:prstGeom>
          <a:solidFill>
            <a:srgbClr val="A6EDD2"/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 b="1" dirty="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EQUIPE DE FORMATEURS 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200" b="1" dirty="0">
                <a:solidFill>
                  <a:schemeClr val="tx1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Domaines de compétences variés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C99180F-A5C0-B4F2-49E8-2D415A74A0AF}"/>
              </a:ext>
            </a:extLst>
          </p:cNvPr>
          <p:cNvCxnSpPr>
            <a:cxnSpLocks/>
            <a:stCxn id="27" idx="2"/>
          </p:cNvCxnSpPr>
          <p:nvPr/>
        </p:nvCxnSpPr>
        <p:spPr>
          <a:xfrm>
            <a:off x="6120109" y="4008593"/>
            <a:ext cx="0" cy="6673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F692AF5-D7E2-B1E0-0E1E-B5C5A5FF9C8E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4287160" y="4675928"/>
            <a:ext cx="18329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hème Office">
  <a:themeElements>
    <a:clrScheme name="Custom 59">
      <a:dk1>
        <a:srgbClr val="000000"/>
      </a:dk1>
      <a:lt1>
        <a:sysClr val="window" lastClr="FFFFFF"/>
      </a:lt1>
      <a:dk2>
        <a:srgbClr val="8439BD"/>
      </a:dk2>
      <a:lt2>
        <a:srgbClr val="FFFFFF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036B3"/>
      </a:folHlink>
    </a:clrScheme>
    <a:fontScheme name="Custom 26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8660_TF56610394_Win32" id="{6C5CE45E-23CE-40D7-8014-F2F0E39C931B}" vid="{412AC9C2-70E1-4CAB-92AF-A984FEF42A9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B8FA4D826D3348B7F2344B9720EE53" ma:contentTypeVersion="16" ma:contentTypeDescription="Crée un document." ma:contentTypeScope="" ma:versionID="124a00b16b5fd1749b848144a3b90a7d">
  <xsd:schema xmlns:xsd="http://www.w3.org/2001/XMLSchema" xmlns:xs="http://www.w3.org/2001/XMLSchema" xmlns:p="http://schemas.microsoft.com/office/2006/metadata/properties" xmlns:ns2="608c9559-4113-4843-8764-f4fa0bde8667" xmlns:ns3="f9227720-c4bb-4b04-a522-072413da302f" targetNamespace="http://schemas.microsoft.com/office/2006/metadata/properties" ma:root="true" ma:fieldsID="0f064be051d25249da11cab6371db4d6" ns2:_="" ns3:_="">
    <xsd:import namespace="608c9559-4113-4843-8764-f4fa0bde8667"/>
    <xsd:import namespace="f9227720-c4bb-4b04-a522-072413da302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8c9559-4113-4843-8764-f4fa0bde866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db1f224b-c278-4b37-bde4-49716e08754c}" ma:internalName="TaxCatchAll" ma:showField="CatchAllData" ma:web="608c9559-4113-4843-8764-f4fa0bde86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227720-c4bb-4b04-a522-072413da30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a95adc4c-a506-46f0-89b6-06de657e15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9227720-c4bb-4b04-a522-072413da302f">
      <Terms xmlns="http://schemas.microsoft.com/office/infopath/2007/PartnerControls"/>
    </lcf76f155ced4ddcb4097134ff3c332f>
    <TaxCatchAll xmlns="608c9559-4113-4843-8764-f4fa0bde866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E13643-A19C-42A8-952D-E57865C1FD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8c9559-4113-4843-8764-f4fa0bde8667"/>
    <ds:schemaRef ds:uri="f9227720-c4bb-4b04-a522-072413da30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ACF883-CD42-43F3-9174-DA876E68FB3E}">
  <ds:schemaRefs>
    <ds:schemaRef ds:uri="http://schemas.microsoft.com/office/2006/documentManagement/types"/>
    <ds:schemaRef ds:uri="http://www.w3.org/XML/1998/namespace"/>
    <ds:schemaRef ds:uri="http://purl.org/dc/elements/1.1/"/>
    <ds:schemaRef ds:uri="f9227720-c4bb-4b04-a522-072413da302f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608c9559-4113-4843-8764-f4fa0bde8667"/>
  </ds:schemaRefs>
</ds:datastoreItem>
</file>

<file path=customXml/itemProps3.xml><?xml version="1.0" encoding="utf-8"?>
<ds:datastoreItem xmlns:ds="http://schemas.openxmlformats.org/officeDocument/2006/customXml" ds:itemID="{859ACCE7-5137-4297-82C4-4E8502F399B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Organigramme à code de couleurs</Template>
  <TotalTime>74</TotalTime>
  <Words>67</Words>
  <Application>Microsoft Office PowerPoint</Application>
  <PresentationFormat>Grand écran</PresentationFormat>
  <Paragraphs>24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Aptos</vt:lpstr>
      <vt:lpstr>Aptos Light</vt:lpstr>
      <vt:lpstr>Arial</vt:lpstr>
      <vt:lpstr>Avenir Next LT Pro Light</vt:lpstr>
      <vt:lpstr>Calibri</vt:lpstr>
      <vt:lpstr>Speak Pro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Christelle FEDER</dc:creator>
  <cp:lastModifiedBy>Christelle FEDER</cp:lastModifiedBy>
  <cp:revision>1</cp:revision>
  <dcterms:created xsi:type="dcterms:W3CDTF">2026-09-01T08:24:27Z</dcterms:created>
  <dcterms:modified xsi:type="dcterms:W3CDTF">2026-09-03T08:26:37Z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0x010100E4B8FA4D826D3348B7F2344B9720EE53</vt:lpwstr>
  </property>
  <property fmtid="{D5CDD505-2E9C-101B-9397-08002B2CF9AE}" pid="3" name="MediaServiceImageTags">
    <vt:lpwstr/>
  </property>
</Properties>
</file>